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97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b="1" dirty="0" smtClean="0"/>
              <a:t>SOFTWARE ENGINEERING</a:t>
            </a:r>
            <a:endParaRPr lang="en-IN" b="1" dirty="0"/>
          </a:p>
        </p:txBody>
      </p:sp>
      <p:sp>
        <p:nvSpPr>
          <p:cNvPr id="3" name="Subtitle 2"/>
          <p:cNvSpPr>
            <a:spLocks noGrp="1"/>
          </p:cNvSpPr>
          <p:nvPr>
            <p:ph type="subTitle" idx="1"/>
          </p:nvPr>
        </p:nvSpPr>
        <p:spPr/>
        <p:txBody>
          <a:bodyPr>
            <a:normAutofit/>
          </a:bodyPr>
          <a:lstStyle/>
          <a:p>
            <a:r>
              <a:rPr lang="en-IN" sz="4000" b="1" dirty="0" smtClean="0">
                <a:solidFill>
                  <a:schemeClr val="tx1"/>
                </a:solidFill>
              </a:rPr>
              <a:t>INTRODUCTION TO SOFTWARE ENGINEERING</a:t>
            </a:r>
            <a:endParaRPr lang="en-IN" sz="40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SOFTWARE ENGINEERING</a:t>
            </a:r>
            <a:endParaRPr lang="en-IN" dirty="0"/>
          </a:p>
        </p:txBody>
      </p:sp>
      <p:sp>
        <p:nvSpPr>
          <p:cNvPr id="3" name="Content Placeholder 2"/>
          <p:cNvSpPr>
            <a:spLocks noGrp="1"/>
          </p:cNvSpPr>
          <p:nvPr>
            <p:ph idx="1"/>
          </p:nvPr>
        </p:nvSpPr>
        <p:spPr/>
        <p:txBody>
          <a:bodyPr>
            <a:normAutofit fontScale="70000" lnSpcReduction="20000"/>
          </a:bodyPr>
          <a:lstStyle/>
          <a:p>
            <a:r>
              <a:rPr lang="en-IN" dirty="0" smtClean="0"/>
              <a:t>The term </a:t>
            </a:r>
            <a:r>
              <a:rPr lang="en-IN" b="1" dirty="0" smtClean="0"/>
              <a:t>software engineering</a:t>
            </a:r>
            <a:r>
              <a:rPr lang="en-IN" dirty="0" smtClean="0"/>
              <a:t> is the product of two words, </a:t>
            </a:r>
            <a:r>
              <a:rPr lang="en-IN" b="1" dirty="0" smtClean="0"/>
              <a:t>software</a:t>
            </a:r>
            <a:r>
              <a:rPr lang="en-IN" dirty="0" smtClean="0"/>
              <a:t>, and </a:t>
            </a:r>
            <a:r>
              <a:rPr lang="en-IN" b="1" dirty="0" smtClean="0"/>
              <a:t>engineering</a:t>
            </a:r>
            <a:r>
              <a:rPr lang="en-IN" dirty="0" smtClean="0"/>
              <a:t>.</a:t>
            </a:r>
          </a:p>
          <a:p>
            <a:r>
              <a:rPr lang="en-IN" dirty="0" smtClean="0"/>
              <a:t>The </a:t>
            </a:r>
            <a:r>
              <a:rPr lang="en-IN" b="1" dirty="0" smtClean="0"/>
              <a:t>software</a:t>
            </a:r>
            <a:r>
              <a:rPr lang="en-IN" dirty="0" smtClean="0"/>
              <a:t> is a collection of integrated programs.</a:t>
            </a:r>
          </a:p>
          <a:p>
            <a:r>
              <a:rPr lang="en-IN" dirty="0" smtClean="0"/>
              <a:t>Software subsists of carefully-organized instructions and code written by developers on any of various particular computer languages.</a:t>
            </a:r>
          </a:p>
          <a:p>
            <a:r>
              <a:rPr lang="en-IN" dirty="0" smtClean="0"/>
              <a:t>Computer programs and related documentation such as requirements, design models and user manuals.</a:t>
            </a:r>
          </a:p>
          <a:p>
            <a:r>
              <a:rPr lang="en-IN" b="1" dirty="0" smtClean="0"/>
              <a:t>Engineering</a:t>
            </a:r>
            <a:r>
              <a:rPr lang="en-IN" dirty="0" smtClean="0"/>
              <a:t> is the application of </a:t>
            </a:r>
            <a:r>
              <a:rPr lang="en-IN" b="1" dirty="0" smtClean="0"/>
              <a:t>scientific</a:t>
            </a:r>
            <a:r>
              <a:rPr lang="en-IN" dirty="0" smtClean="0"/>
              <a:t> and </a:t>
            </a:r>
            <a:r>
              <a:rPr lang="en-IN" b="1" dirty="0" smtClean="0"/>
              <a:t>practical</a:t>
            </a:r>
            <a:r>
              <a:rPr lang="en-IN" dirty="0" smtClean="0"/>
              <a:t> knowledge to </a:t>
            </a:r>
            <a:r>
              <a:rPr lang="en-IN" b="1" dirty="0" smtClean="0"/>
              <a:t>invent, design, build, maintain</a:t>
            </a:r>
            <a:r>
              <a:rPr lang="en-IN" dirty="0" smtClean="0"/>
              <a:t>, and </a:t>
            </a:r>
            <a:r>
              <a:rPr lang="en-IN" b="1" dirty="0" smtClean="0"/>
              <a:t>improve frameworks, processes, etc</a:t>
            </a:r>
            <a:r>
              <a:rPr lang="en-IN" dirty="0" smtClean="0"/>
              <a:t>.</a:t>
            </a:r>
          </a:p>
          <a:p>
            <a:r>
              <a:rPr lang="en-IN" b="1" dirty="0" smtClean="0"/>
              <a:t>Software Engineering</a:t>
            </a:r>
            <a:r>
              <a:rPr lang="en-IN" dirty="0" smtClean="0"/>
              <a:t> is an engineering branch related to the evolution of software product using well-defined scientific principles, techniques, and procedures. The result of software engineering is an effective and reliable software product.</a:t>
            </a:r>
          </a:p>
          <a:p>
            <a:endParaRPr lang="en-IN" dirty="0" smtClean="0"/>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SOFTWARE PRODUCT</a:t>
            </a:r>
            <a:endParaRPr lang="en-IN" dirty="0"/>
          </a:p>
        </p:txBody>
      </p:sp>
      <p:pic>
        <p:nvPicPr>
          <p:cNvPr id="4" name="Content Placeholder 3" descr="Software Engineering Introduction"/>
          <p:cNvPicPr>
            <a:picLocks noGrp="1"/>
          </p:cNvPicPr>
          <p:nvPr>
            <p:ph idx="1"/>
          </p:nvPr>
        </p:nvPicPr>
        <p:blipFill>
          <a:blip r:embed="rId2"/>
          <a:srcRect/>
          <a:stretch>
            <a:fillRect/>
          </a:stretch>
        </p:blipFill>
        <p:spPr bwMode="auto">
          <a:xfrm>
            <a:off x="1695450" y="2001044"/>
            <a:ext cx="5753100" cy="372427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Why is Software Engineering required?</a:t>
            </a:r>
            <a:br>
              <a:rPr lang="en-IN" dirty="0" smtClean="0"/>
            </a:br>
            <a:endParaRPr lang="en-IN" dirty="0"/>
          </a:p>
        </p:txBody>
      </p:sp>
      <p:sp>
        <p:nvSpPr>
          <p:cNvPr id="3" name="Content Placeholder 2"/>
          <p:cNvSpPr>
            <a:spLocks noGrp="1"/>
          </p:cNvSpPr>
          <p:nvPr>
            <p:ph idx="1"/>
          </p:nvPr>
        </p:nvSpPr>
        <p:spPr/>
        <p:txBody>
          <a:bodyPr/>
          <a:lstStyle/>
          <a:p>
            <a:pPr lvl="0"/>
            <a:r>
              <a:rPr lang="en-IN" dirty="0" smtClean="0"/>
              <a:t>To manage Large software</a:t>
            </a:r>
          </a:p>
          <a:p>
            <a:pPr lvl="0"/>
            <a:r>
              <a:rPr lang="en-IN" dirty="0" smtClean="0"/>
              <a:t>For more Scalability</a:t>
            </a:r>
          </a:p>
          <a:p>
            <a:pPr lvl="0"/>
            <a:r>
              <a:rPr lang="en-IN" dirty="0" smtClean="0"/>
              <a:t>Cost Management</a:t>
            </a:r>
          </a:p>
          <a:p>
            <a:pPr lvl="0"/>
            <a:r>
              <a:rPr lang="en-IN" dirty="0" smtClean="0"/>
              <a:t>To manage the dynamic nature of software</a:t>
            </a:r>
          </a:p>
          <a:p>
            <a:pPr lvl="0"/>
            <a:r>
              <a:rPr lang="en-IN" dirty="0" smtClean="0"/>
              <a:t>For better quality Management</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Need of Software Engineering</a:t>
            </a:r>
            <a:br>
              <a:rPr lang="en-IN" dirty="0" smtClean="0"/>
            </a:br>
            <a:endParaRPr lang="en-IN" dirty="0"/>
          </a:p>
        </p:txBody>
      </p:sp>
      <p:sp>
        <p:nvSpPr>
          <p:cNvPr id="3" name="Content Placeholder 2"/>
          <p:cNvSpPr>
            <a:spLocks noGrp="1"/>
          </p:cNvSpPr>
          <p:nvPr>
            <p:ph idx="1"/>
          </p:nvPr>
        </p:nvSpPr>
        <p:spPr/>
        <p:txBody>
          <a:bodyPr>
            <a:normAutofit fontScale="62500" lnSpcReduction="20000"/>
          </a:bodyPr>
          <a:lstStyle/>
          <a:p>
            <a:pPr lvl="0"/>
            <a:r>
              <a:rPr lang="en-IN" b="1" dirty="0" smtClean="0"/>
              <a:t>Huge Programming: </a:t>
            </a:r>
            <a:r>
              <a:rPr lang="en-IN" dirty="0" smtClean="0"/>
              <a:t>It is simpler to manufacture a wall than to a house or building, similarly, as the measure of programming become extensive engineering has to step to give it a scientific process.</a:t>
            </a:r>
          </a:p>
          <a:p>
            <a:pPr lvl="0"/>
            <a:r>
              <a:rPr lang="en-IN" b="1" dirty="0" smtClean="0"/>
              <a:t>Adaptability: </a:t>
            </a:r>
            <a:r>
              <a:rPr lang="en-IN" dirty="0" smtClean="0"/>
              <a:t>If the software procedure were not based on scientific and engineering ideas, it would be simpler to re-create new software than to scale an existing one.</a:t>
            </a:r>
          </a:p>
          <a:p>
            <a:pPr lvl="0"/>
            <a:r>
              <a:rPr lang="en-IN" b="1" dirty="0" smtClean="0"/>
              <a:t>Cost: </a:t>
            </a:r>
            <a:r>
              <a:rPr lang="en-IN" dirty="0" smtClean="0"/>
              <a:t>As the hardware industry has demonstrated its skills and huge manufacturing has let down the cost of computer and electronic hardware. But the cost of programming remains high if the proper process is not adapted.</a:t>
            </a:r>
          </a:p>
          <a:p>
            <a:pPr lvl="0"/>
            <a:r>
              <a:rPr lang="en-IN" b="1" dirty="0" smtClean="0"/>
              <a:t>Dynamic Nature: </a:t>
            </a:r>
            <a:r>
              <a:rPr lang="en-IN" dirty="0" smtClean="0"/>
              <a:t>The continually growing and adapting nature of programming hugely depends upon the environment in which the client works. If the quality of the software is continually changing, new upgrades need to be done in the existing one.</a:t>
            </a:r>
          </a:p>
          <a:p>
            <a:pPr lvl="0"/>
            <a:r>
              <a:rPr lang="en-IN" b="1" dirty="0" smtClean="0"/>
              <a:t>Quality Management:</a:t>
            </a:r>
            <a:r>
              <a:rPr lang="en-IN" dirty="0" smtClean="0"/>
              <a:t> Better procedure of software development provides a better and quality software product.</a:t>
            </a:r>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IMPORTANCE OF SOFTWARE ENGINEERING</a:t>
            </a:r>
            <a:endParaRPr lang="en-IN" b="1" dirty="0"/>
          </a:p>
        </p:txBody>
      </p:sp>
      <p:pic>
        <p:nvPicPr>
          <p:cNvPr id="4" name="Content Placeholder 3" descr="Software Engineering Introduction"/>
          <p:cNvPicPr>
            <a:picLocks noGrp="1"/>
          </p:cNvPicPr>
          <p:nvPr>
            <p:ph idx="1"/>
          </p:nvPr>
        </p:nvPicPr>
        <p:blipFill>
          <a:blip r:embed="rId2"/>
          <a:srcRect/>
          <a:stretch>
            <a:fillRect/>
          </a:stretch>
        </p:blipFill>
        <p:spPr bwMode="auto">
          <a:xfrm>
            <a:off x="1581150" y="2315369"/>
            <a:ext cx="5981700" cy="309562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IMPORTANCE OF SOFTWARE ENGINEERING</a:t>
            </a:r>
            <a:endParaRPr lang="en-IN" dirty="0"/>
          </a:p>
        </p:txBody>
      </p:sp>
      <p:sp>
        <p:nvSpPr>
          <p:cNvPr id="3" name="Content Placeholder 2"/>
          <p:cNvSpPr>
            <a:spLocks noGrp="1"/>
          </p:cNvSpPr>
          <p:nvPr>
            <p:ph idx="1"/>
          </p:nvPr>
        </p:nvSpPr>
        <p:spPr/>
        <p:txBody>
          <a:bodyPr>
            <a:normAutofit fontScale="70000" lnSpcReduction="20000"/>
          </a:bodyPr>
          <a:lstStyle/>
          <a:p>
            <a:pPr lvl="0"/>
            <a:r>
              <a:rPr lang="en-IN" b="1" dirty="0" smtClean="0"/>
              <a:t>Reduces complexity:</a:t>
            </a:r>
            <a:r>
              <a:rPr lang="en-IN" dirty="0" smtClean="0"/>
              <a:t> Big software is always complicated and challenging to progress. Software engineering has a great solution to reduce the complication of any project. Software engineering divides big problems into various small issues. And then start solving each small issue one by one. All these small problems are solved independently to each other.</a:t>
            </a:r>
          </a:p>
          <a:p>
            <a:pPr lvl="0"/>
            <a:r>
              <a:rPr lang="en-IN" b="1" dirty="0" smtClean="0"/>
              <a:t>To minimize software cost:</a:t>
            </a:r>
            <a:r>
              <a:rPr lang="en-IN" dirty="0" smtClean="0"/>
              <a:t> Software needs a lot of </a:t>
            </a:r>
            <a:r>
              <a:rPr lang="en-IN" dirty="0" err="1" smtClean="0"/>
              <a:t>hardwork</a:t>
            </a:r>
            <a:r>
              <a:rPr lang="en-IN" dirty="0" smtClean="0"/>
              <a:t> and software engineers are highly paid experts. A lot of manpower is required to develop software with a large number of codes. But in software engineering, programmers project everything and decrease all those things that are not needed. In turn, the cost for software productions becomes less as compared to any software that does not use software engineering method.</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IMPORTANCE OF SOFTWARE ENGINEERING</a:t>
            </a:r>
            <a:endParaRPr lang="en-IN" dirty="0"/>
          </a:p>
        </p:txBody>
      </p:sp>
      <p:sp>
        <p:nvSpPr>
          <p:cNvPr id="3" name="Content Placeholder 2"/>
          <p:cNvSpPr>
            <a:spLocks noGrp="1"/>
          </p:cNvSpPr>
          <p:nvPr>
            <p:ph idx="1"/>
          </p:nvPr>
        </p:nvSpPr>
        <p:spPr/>
        <p:txBody>
          <a:bodyPr>
            <a:normAutofit fontScale="70000" lnSpcReduction="20000"/>
          </a:bodyPr>
          <a:lstStyle/>
          <a:p>
            <a:pPr lvl="0"/>
            <a:r>
              <a:rPr lang="en-IN" b="1" dirty="0" smtClean="0"/>
              <a:t>To decrease time:</a:t>
            </a:r>
            <a:r>
              <a:rPr lang="en-IN" dirty="0" smtClean="0"/>
              <a:t> Anything that is not made according to the project always wastes time. And if you are making great software, then you may need to run many codes to get the definitive running code. This is a very time-consuming procedure, and if it is not well handled, then this can take a lot of time. So if you are making your software according to the software engineering method, then it will decrease a lot of time.</a:t>
            </a:r>
          </a:p>
          <a:p>
            <a:pPr lvl="0"/>
            <a:r>
              <a:rPr lang="en-IN" b="1" dirty="0" smtClean="0"/>
              <a:t>Handling big projects:</a:t>
            </a:r>
            <a:r>
              <a:rPr lang="en-IN" dirty="0" smtClean="0"/>
              <a:t> Big projects are not done in a couple of days, and they need lots of patience, planning, and management. And to invest six and seven months of any company, it requires heaps of planning, direction, testing, and maintenance. No one can say that he has given four months of a company to the task, and the project is still in its first stage. Because the company has provided many resources to the plan and it should be completed. So to handle a big project without any problem, the company has to go for a software engineering method.</a:t>
            </a:r>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IMPORTANCE OF SOFTWARE ENGINEERING</a:t>
            </a:r>
            <a:endParaRPr lang="en-IN" dirty="0"/>
          </a:p>
        </p:txBody>
      </p:sp>
      <p:sp>
        <p:nvSpPr>
          <p:cNvPr id="3" name="Content Placeholder 2"/>
          <p:cNvSpPr>
            <a:spLocks noGrp="1"/>
          </p:cNvSpPr>
          <p:nvPr>
            <p:ph idx="1"/>
          </p:nvPr>
        </p:nvSpPr>
        <p:spPr/>
        <p:txBody>
          <a:bodyPr>
            <a:normAutofit fontScale="77500" lnSpcReduction="20000"/>
          </a:bodyPr>
          <a:lstStyle/>
          <a:p>
            <a:pPr lvl="0"/>
            <a:r>
              <a:rPr lang="en-IN" b="1" dirty="0" smtClean="0"/>
              <a:t>Reliable software:</a:t>
            </a:r>
            <a:r>
              <a:rPr lang="en-IN" dirty="0" smtClean="0"/>
              <a:t> Software should be secure, means if you have delivered the software, then it should work for at least its given time or subscription. And if any bugs come in the software, the company is responsible for solving all these bugs. Because in software engineering, testing and maintenance are given, so there is no worry of its reliability.</a:t>
            </a:r>
          </a:p>
          <a:p>
            <a:pPr lvl="0"/>
            <a:r>
              <a:rPr lang="en-IN" b="1" dirty="0" smtClean="0"/>
              <a:t>Effectiveness:</a:t>
            </a:r>
            <a:r>
              <a:rPr lang="en-IN" dirty="0" smtClean="0"/>
              <a:t> Effectiveness comes if anything has made according to the standards. Software standards are the big target of companies to make it more effective. So Software becomes more effective in the act with the help of software engineering.</a:t>
            </a:r>
          </a:p>
          <a:p>
            <a:r>
              <a:rPr lang="en-IN" dirty="0" smtClean="0"/>
              <a:t> </a:t>
            </a:r>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Words>
  <Application>Microsoft Office PowerPoint</Application>
  <PresentationFormat>On-screen Show (4:3)</PresentationFormat>
  <Paragraphs>33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SOFTWARE ENGINEERING</vt:lpstr>
      <vt:lpstr>SOFTWARE ENGINEERING</vt:lpstr>
      <vt:lpstr>SOFTWARE PRODUCT</vt:lpstr>
      <vt:lpstr>Why is Software Engineering required? </vt:lpstr>
      <vt:lpstr>Need of Software Engineering </vt:lpstr>
      <vt:lpstr>IMPORTANCE OF SOFTWARE ENGINEERING</vt:lpstr>
      <vt:lpstr>IMPORTANCE OF SOFTWARE ENGINEERING</vt:lpstr>
      <vt:lpstr>IMPORTANCE OF SOFTWARE ENGINEERING</vt:lpstr>
      <vt:lpstr>IMPORTANCE OF SOFTWARE ENGINEERING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ENGINEERING</dc:title>
  <dc:creator>BCA</dc:creator>
  <cp:lastModifiedBy>Dell</cp:lastModifiedBy>
  <cp:revision>2</cp:revision>
  <dcterms:created xsi:type="dcterms:W3CDTF">2006-08-16T00:00:00Z</dcterms:created>
  <dcterms:modified xsi:type="dcterms:W3CDTF">2022-07-18T16:59:04Z</dcterms:modified>
</cp:coreProperties>
</file>